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78" r:id="rId2"/>
  </p:sldIdLst>
  <p:sldSz cx="12192000" cy="6858000"/>
  <p:notesSz cx="6858000" cy="9144000"/>
  <p:defaultTextStyle>
    <a:defPPr>
      <a:defRPr lang="en-US"/>
    </a:defPPr>
    <a:lvl1pPr marL="0" algn="l" defTabSz="91421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09" algn="l" defTabSz="91421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217" algn="l" defTabSz="91421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326" algn="l" defTabSz="91421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434" algn="l" defTabSz="91421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543" algn="l" defTabSz="91421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652" algn="l" defTabSz="91421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199760" algn="l" defTabSz="91421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6869" algn="l" defTabSz="91421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C3665"/>
    <a:srgbClr val="002570"/>
    <a:srgbClr val="ED7D31"/>
    <a:srgbClr val="FFC000"/>
    <a:srgbClr val="BF9000"/>
    <a:srgbClr val="4472C4"/>
    <a:srgbClr val="008AF2"/>
    <a:srgbClr val="2F5597"/>
    <a:srgbClr val="C55A11"/>
    <a:srgbClr val="0062A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66" autoAdjust="0"/>
    <p:restoredTop sz="94660"/>
  </p:normalViewPr>
  <p:slideViewPr>
    <p:cSldViewPr snapToGrid="0">
      <p:cViewPr varScale="1">
        <p:scale>
          <a:sx n="70" d="100"/>
          <a:sy n="70" d="100"/>
        </p:scale>
        <p:origin x="356" y="4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5" d="100"/>
          <a:sy n="85" d="100"/>
        </p:scale>
        <p:origin x="3804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1E1CD1-325F-4A88-ACDC-F4F1AC950D73}" type="datetimeFigureOut">
              <a:rPr lang="en-US" smtClean="0"/>
              <a:t>9/22/2021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773013-C988-471B-B477-2CA34368B7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92055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21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09" algn="l" defTabSz="91421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217" algn="l" defTabSz="91421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326" algn="l" defTabSz="91421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434" algn="l" defTabSz="91421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543" algn="l" defTabSz="91421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652" algn="l" defTabSz="91421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99760" algn="l" defTabSz="91421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6869" algn="l" defTabSz="91421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21790" y="1684338"/>
            <a:ext cx="10932033" cy="2387600"/>
          </a:xfrm>
        </p:spPr>
        <p:txBody>
          <a:bodyPr anchor="b"/>
          <a:lstStyle>
            <a:lvl1pPr algn="ctr">
              <a:defRPr sz="6000">
                <a:solidFill>
                  <a:srgbClr val="C00000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21791" y="4297363"/>
            <a:ext cx="10932033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77" indent="0" algn="ctr">
              <a:buNone/>
              <a:defRPr sz="2000"/>
            </a:lvl2pPr>
            <a:lvl3pPr marL="914354" indent="0" algn="ctr">
              <a:buNone/>
              <a:defRPr sz="1800"/>
            </a:lvl3pPr>
            <a:lvl4pPr marL="1371531" indent="0" algn="ctr">
              <a:buNone/>
              <a:defRPr sz="1600"/>
            </a:lvl4pPr>
            <a:lvl5pPr marL="1828709" indent="0" algn="ctr">
              <a:buNone/>
              <a:defRPr sz="1600"/>
            </a:lvl5pPr>
            <a:lvl6pPr marL="2285886" indent="0" algn="ctr">
              <a:buNone/>
              <a:defRPr sz="1600"/>
            </a:lvl6pPr>
            <a:lvl7pPr marL="2743063" indent="0" algn="ctr">
              <a:buNone/>
              <a:defRPr sz="1600"/>
            </a:lvl7pPr>
            <a:lvl8pPr marL="3200240" indent="0" algn="ctr">
              <a:buNone/>
              <a:defRPr sz="1600"/>
            </a:lvl8pPr>
            <a:lvl9pPr marL="3657417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EB097-CCB6-4E49-A713-497CC439DA05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Title 1"/>
          <p:cNvSpPr txBox="1">
            <a:spLocks/>
          </p:cNvSpPr>
          <p:nvPr userDrawn="1"/>
        </p:nvSpPr>
        <p:spPr>
          <a:xfrm>
            <a:off x="3925286" y="131806"/>
            <a:ext cx="8001967" cy="7482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354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0" kern="1200">
                <a:solidFill>
                  <a:schemeClr val="bg1"/>
                </a:solidFill>
                <a:latin typeface="Gotham Bold" panose="020B0803030000020004" pitchFamily="34" charset="0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92131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EB097-CCB6-4E49-A713-497CC439DA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15102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EB097-CCB6-4E49-A713-497CC439DA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8093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Aft>
                <a:spcPts val="400"/>
              </a:spcAft>
              <a:defRPr/>
            </a:lvl1pPr>
            <a:lvl2pPr>
              <a:spcAft>
                <a:spcPts val="400"/>
              </a:spcAft>
              <a:defRPr/>
            </a:lvl2pPr>
            <a:lvl3pPr>
              <a:spcAft>
                <a:spcPts val="400"/>
              </a:spcAft>
              <a:defRPr/>
            </a:lvl3pPr>
            <a:lvl4pPr>
              <a:spcAft>
                <a:spcPts val="400"/>
              </a:spcAft>
              <a:defRPr/>
            </a:lvl4pPr>
            <a:lvl5pPr>
              <a:spcAft>
                <a:spcPts val="400"/>
              </a:spcAft>
              <a:defRPr/>
            </a:lvl5pPr>
          </a:lstStyle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UTM Avo" panose="02040603050506020204" pitchFamily="18" charset="0"/>
              </a:defRPr>
            </a:lvl1pPr>
          </a:lstStyle>
          <a:p>
            <a:fld id="{FEFEB097-CCB6-4E49-A713-497CC439DA0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55052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77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54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88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06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24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41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EB097-CCB6-4E49-A713-497CC439DA0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75659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EB097-CCB6-4E49-A713-497CC439DA05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algn="ctr" defTabSz="914354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3600" b="1" kern="1200">
                <a:solidFill>
                  <a:schemeClr val="bg1"/>
                </a:solidFill>
                <a:latin typeface="UVN Hong Ha Hep" panose="020B0506020202030204" pitchFamily="34" charset="0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03553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37000" y="1"/>
            <a:ext cx="8001000" cy="11049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1000" y="2160587"/>
            <a:ext cx="5579999" cy="4029076"/>
          </a:xfrm>
        </p:spPr>
        <p:txBody>
          <a:bodyPr/>
          <a:lstStyle>
            <a:lvl1pPr>
              <a:defRPr sz="2000" b="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371600"/>
            <a:ext cx="5580000" cy="622301"/>
          </a:xfrm>
        </p:spPr>
        <p:txBody>
          <a:bodyPr anchor="ctr">
            <a:normAutofit/>
          </a:bodyPr>
          <a:lstStyle>
            <a:lvl1pPr marL="0" indent="0">
              <a:buNone/>
              <a:defRPr sz="2600" b="1"/>
            </a:lvl1pPr>
            <a:lvl2pPr marL="457177" indent="0">
              <a:buNone/>
              <a:defRPr sz="2000" b="1"/>
            </a:lvl2pPr>
            <a:lvl3pPr marL="914354" indent="0">
              <a:buNone/>
              <a:defRPr sz="1800" b="1"/>
            </a:lvl3pPr>
            <a:lvl4pPr marL="1371531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3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7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58000" y="1371600"/>
            <a:ext cx="5580000" cy="622301"/>
          </a:xfrm>
        </p:spPr>
        <p:txBody>
          <a:bodyPr anchor="ctr">
            <a:normAutofit/>
          </a:bodyPr>
          <a:lstStyle>
            <a:lvl1pPr marL="0" indent="0">
              <a:buNone/>
              <a:defRPr sz="2600" b="1"/>
            </a:lvl1pPr>
            <a:lvl2pPr marL="457177" indent="0">
              <a:buNone/>
              <a:defRPr sz="2000" b="1"/>
            </a:lvl2pPr>
            <a:lvl3pPr marL="914354" indent="0">
              <a:buNone/>
              <a:defRPr sz="1800" b="1"/>
            </a:lvl3pPr>
            <a:lvl4pPr marL="1371531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3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7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58000" y="2160587"/>
            <a:ext cx="5580000" cy="402907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EB097-CCB6-4E49-A713-497CC439DA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57554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EB097-CCB6-4E49-A713-497CC439DA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39923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EB097-CCB6-4E49-A713-497CC439DA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79397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9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9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77" indent="0">
              <a:buNone/>
              <a:defRPr sz="1400"/>
            </a:lvl2pPr>
            <a:lvl3pPr marL="914354" indent="0">
              <a:buNone/>
              <a:defRPr sz="1200"/>
            </a:lvl3pPr>
            <a:lvl4pPr marL="1371531" indent="0">
              <a:buNone/>
              <a:defRPr sz="1000"/>
            </a:lvl4pPr>
            <a:lvl5pPr marL="1828709" indent="0">
              <a:buNone/>
              <a:defRPr sz="1000"/>
            </a:lvl5pPr>
            <a:lvl6pPr marL="2285886" indent="0">
              <a:buNone/>
              <a:defRPr sz="1000"/>
            </a:lvl6pPr>
            <a:lvl7pPr marL="2743063" indent="0">
              <a:buNone/>
              <a:defRPr sz="1000"/>
            </a:lvl7pPr>
            <a:lvl8pPr marL="3200240" indent="0">
              <a:buNone/>
              <a:defRPr sz="1000"/>
            </a:lvl8pPr>
            <a:lvl9pPr marL="3657417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F978F07B-644C-4570-B801-BBF69777F66F}" type="datetime1">
              <a:rPr lang="en-US" smtClean="0"/>
              <a:t>9/22/2021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1" y="6356351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EB097-CCB6-4E49-A713-497CC439DA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40247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9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77" indent="0">
              <a:buNone/>
              <a:defRPr sz="2800"/>
            </a:lvl2pPr>
            <a:lvl3pPr marL="914354" indent="0">
              <a:buNone/>
              <a:defRPr sz="2400"/>
            </a:lvl3pPr>
            <a:lvl4pPr marL="1371531" indent="0">
              <a:buNone/>
              <a:defRPr sz="2000"/>
            </a:lvl4pPr>
            <a:lvl5pPr marL="1828709" indent="0">
              <a:buNone/>
              <a:defRPr sz="2000"/>
            </a:lvl5pPr>
            <a:lvl6pPr marL="2285886" indent="0">
              <a:buNone/>
              <a:defRPr sz="2000"/>
            </a:lvl6pPr>
            <a:lvl7pPr marL="2743063" indent="0">
              <a:buNone/>
              <a:defRPr sz="2000"/>
            </a:lvl7pPr>
            <a:lvl8pPr marL="3200240" indent="0">
              <a:buNone/>
              <a:defRPr sz="2000"/>
            </a:lvl8pPr>
            <a:lvl9pPr marL="3657417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9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77" indent="0">
              <a:buNone/>
              <a:defRPr sz="1400"/>
            </a:lvl2pPr>
            <a:lvl3pPr marL="914354" indent="0">
              <a:buNone/>
              <a:defRPr sz="1200"/>
            </a:lvl3pPr>
            <a:lvl4pPr marL="1371531" indent="0">
              <a:buNone/>
              <a:defRPr sz="1000"/>
            </a:lvl4pPr>
            <a:lvl5pPr marL="1828709" indent="0">
              <a:buNone/>
              <a:defRPr sz="1000"/>
            </a:lvl5pPr>
            <a:lvl6pPr marL="2285886" indent="0">
              <a:buNone/>
              <a:defRPr sz="1000"/>
            </a:lvl6pPr>
            <a:lvl7pPr marL="2743063" indent="0">
              <a:buNone/>
              <a:defRPr sz="1000"/>
            </a:lvl7pPr>
            <a:lvl8pPr marL="3200240" indent="0">
              <a:buNone/>
              <a:defRPr sz="1000"/>
            </a:lvl8pPr>
            <a:lvl9pPr marL="3657417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EB097-CCB6-4E49-A713-497CC439DA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45771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11255169" y="3694"/>
            <a:ext cx="948267" cy="925763"/>
          </a:xfrm>
          <a:prstGeom prst="rect">
            <a:avLst/>
          </a:prstGeom>
          <a:gradFill>
            <a:gsLst>
              <a:gs pos="0">
                <a:srgbClr val="005A9E"/>
              </a:gs>
              <a:gs pos="100000">
                <a:srgbClr val="0070C0"/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599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7005" y="1057569"/>
            <a:ext cx="11430248" cy="51193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Parallelogram 7"/>
          <p:cNvSpPr/>
          <p:nvPr userDrawn="1"/>
        </p:nvSpPr>
        <p:spPr>
          <a:xfrm>
            <a:off x="3772930" y="0"/>
            <a:ext cx="8411927" cy="932660"/>
          </a:xfrm>
          <a:prstGeom prst="parallelogram">
            <a:avLst>
              <a:gd name="adj" fmla="val 45231"/>
            </a:avLst>
          </a:prstGeom>
          <a:gradFill flip="none" rotWithShape="1">
            <a:gsLst>
              <a:gs pos="50000">
                <a:srgbClr val="002570"/>
              </a:gs>
              <a:gs pos="0">
                <a:schemeClr val="accent5">
                  <a:lumMod val="50000"/>
                </a:schemeClr>
              </a:gs>
              <a:gs pos="100000">
                <a:srgbClr val="0070C0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/>
          <a:lstStyle/>
          <a:p>
            <a:pPr algn="ctr"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</a:pPr>
            <a:endParaRPr lang="en-US" sz="3000" b="1" kern="1200">
              <a:solidFill>
                <a:schemeClr val="bg1"/>
              </a:solidFill>
              <a:latin typeface="UVN Hong Ha Hep" panose="020B0506020202030204" pitchFamily="34" charset="0"/>
              <a:ea typeface="+mn-ea"/>
              <a:cs typeface="+mn-cs"/>
            </a:endParaRPr>
          </a:p>
        </p:txBody>
      </p:sp>
      <p:sp>
        <p:nvSpPr>
          <p:cNvPr id="9" name="Rectangle 8"/>
          <p:cNvSpPr/>
          <p:nvPr userDrawn="1"/>
        </p:nvSpPr>
        <p:spPr>
          <a:xfrm>
            <a:off x="16923" y="883738"/>
            <a:ext cx="3812127" cy="45719"/>
          </a:xfrm>
          <a:prstGeom prst="rect">
            <a:avLst/>
          </a:prstGeom>
          <a:solidFill>
            <a:srgbClr val="1C366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599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925286" y="131806"/>
            <a:ext cx="8001967" cy="7482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28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7420D02C-1B59-40E1-8F10-3505737C42DB}" type="datetime1">
              <a:rPr lang="en-US" smtClean="0"/>
              <a:t>9/22/2021</a:t>
            </a:fld>
            <a:endParaRPr lang="en-US"/>
          </a:p>
        </p:txBody>
      </p:sp>
      <p:sp>
        <p:nvSpPr>
          <p:cNvPr id="2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1" y="6356351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30" name="Rectangle 29"/>
          <p:cNvSpPr/>
          <p:nvPr userDrawn="1"/>
        </p:nvSpPr>
        <p:spPr>
          <a:xfrm>
            <a:off x="-1942" y="6091579"/>
            <a:ext cx="12193942" cy="768821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288000" rtlCol="0" anchor="t"/>
          <a:lstStyle/>
          <a:p>
            <a:pPr algn="r">
              <a:spcBef>
                <a:spcPts val="200"/>
              </a:spcBef>
              <a:spcAft>
                <a:spcPts val="200"/>
              </a:spcAft>
            </a:pPr>
            <a:endParaRPr lang="en-US" sz="1000" dirty="0">
              <a:latin typeface="UTM Avo" panose="02040603050506020204" pitchFamily="18" charset="0"/>
            </a:endParaRPr>
          </a:p>
        </p:txBody>
      </p:sp>
      <p:sp>
        <p:nvSpPr>
          <p:cNvPr id="31" name="Parallelogram 30"/>
          <p:cNvSpPr/>
          <p:nvPr userDrawn="1"/>
        </p:nvSpPr>
        <p:spPr>
          <a:xfrm>
            <a:off x="50368" y="6038952"/>
            <a:ext cx="6803513" cy="423501"/>
          </a:xfrm>
          <a:prstGeom prst="parallelogram">
            <a:avLst>
              <a:gd name="adj" fmla="val 92493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599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-1942" y="6153704"/>
            <a:ext cx="623734" cy="704297"/>
          </a:xfrm>
          <a:prstGeom prst="rect">
            <a:avLst/>
          </a:prstGeom>
          <a:solidFill>
            <a:srgbClr val="002060"/>
          </a:solidFill>
        </p:spPr>
        <p:txBody>
          <a:bodyPr vert="horz" lIns="91440" tIns="45720" rIns="91440" bIns="45720" rtlCol="0" anchor="ctr"/>
          <a:lstStyle>
            <a:lvl1pPr algn="ctr">
              <a:defRPr sz="2000" b="1">
                <a:solidFill>
                  <a:schemeClr val="bg1"/>
                </a:solidFill>
                <a:latin typeface="UTM Avo" panose="02040603050506020204" pitchFamily="18" charset="0"/>
              </a:defRPr>
            </a:lvl1pPr>
          </a:lstStyle>
          <a:p>
            <a:fld id="{FEFEB097-CCB6-4E49-A713-497CC439DA05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32" name="Group 31"/>
          <p:cNvGrpSpPr/>
          <p:nvPr userDrawn="1"/>
        </p:nvGrpSpPr>
        <p:grpSpPr>
          <a:xfrm>
            <a:off x="-12025" y="6091579"/>
            <a:ext cx="622800" cy="79769"/>
            <a:chOff x="1775295" y="2020905"/>
            <a:chExt cx="2696845" cy="45719"/>
          </a:xfrm>
        </p:grpSpPr>
        <p:sp>
          <p:nvSpPr>
            <p:cNvPr id="33" name="Rectangle 32"/>
            <p:cNvSpPr/>
            <p:nvPr/>
          </p:nvSpPr>
          <p:spPr>
            <a:xfrm flipV="1">
              <a:off x="1775295" y="2020905"/>
              <a:ext cx="540354" cy="45719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243797" tIns="121899" rIns="243797" bIns="121899" rtlCol="0" anchor="ctr"/>
            <a:lstStyle/>
            <a:p>
              <a:pPr algn="ctr"/>
              <a:endParaRPr lang="en-US" sz="3599" dirty="0">
                <a:latin typeface="Calibri Light"/>
              </a:endParaRPr>
            </a:p>
          </p:txBody>
        </p:sp>
        <p:sp>
          <p:nvSpPr>
            <p:cNvPr id="34" name="Rectangle 33"/>
            <p:cNvSpPr/>
            <p:nvPr/>
          </p:nvSpPr>
          <p:spPr>
            <a:xfrm flipV="1">
              <a:off x="2314567" y="2020905"/>
              <a:ext cx="540354" cy="45719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243797" tIns="121899" rIns="243797" bIns="121899" rtlCol="0" anchor="ctr"/>
            <a:lstStyle/>
            <a:p>
              <a:pPr algn="ctr"/>
              <a:endParaRPr lang="en-US" sz="3599" dirty="0">
                <a:latin typeface="Calibri Light"/>
              </a:endParaRPr>
            </a:p>
          </p:txBody>
        </p:sp>
        <p:sp>
          <p:nvSpPr>
            <p:cNvPr id="35" name="Rectangle 34"/>
            <p:cNvSpPr/>
            <p:nvPr/>
          </p:nvSpPr>
          <p:spPr>
            <a:xfrm flipV="1">
              <a:off x="2853111" y="2020905"/>
              <a:ext cx="540354" cy="45719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243797" tIns="121899" rIns="243797" bIns="121899" rtlCol="0" anchor="ctr"/>
            <a:lstStyle/>
            <a:p>
              <a:pPr algn="ctr"/>
              <a:endParaRPr lang="en-US" sz="3599" dirty="0">
                <a:latin typeface="Calibri Light"/>
              </a:endParaRPr>
            </a:p>
          </p:txBody>
        </p:sp>
        <p:sp>
          <p:nvSpPr>
            <p:cNvPr id="36" name="Rectangle 35"/>
            <p:cNvSpPr/>
            <p:nvPr/>
          </p:nvSpPr>
          <p:spPr>
            <a:xfrm flipV="1">
              <a:off x="3392515" y="2020905"/>
              <a:ext cx="540354" cy="45719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243797" tIns="121899" rIns="243797" bIns="121899" rtlCol="0" anchor="ctr"/>
            <a:lstStyle/>
            <a:p>
              <a:pPr algn="ctr"/>
              <a:endParaRPr lang="en-US" sz="3599" dirty="0">
                <a:latin typeface="Calibri Light"/>
              </a:endParaRPr>
            </a:p>
          </p:txBody>
        </p:sp>
        <p:sp>
          <p:nvSpPr>
            <p:cNvPr id="37" name="Rectangle 36"/>
            <p:cNvSpPr/>
            <p:nvPr/>
          </p:nvSpPr>
          <p:spPr>
            <a:xfrm flipV="1">
              <a:off x="3931786" y="2020905"/>
              <a:ext cx="540354" cy="45719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243797" tIns="121899" rIns="243797" bIns="121899" rtlCol="0" anchor="ctr"/>
            <a:lstStyle/>
            <a:p>
              <a:pPr algn="ctr"/>
              <a:endParaRPr lang="en-US" sz="3599" dirty="0">
                <a:latin typeface="Calibri Light"/>
              </a:endParaRPr>
            </a:p>
          </p:txBody>
        </p:sp>
      </p:grpSp>
      <p:grpSp>
        <p:nvGrpSpPr>
          <p:cNvPr id="38" name="Group 59"/>
          <p:cNvGrpSpPr>
            <a:grpSpLocks/>
          </p:cNvGrpSpPr>
          <p:nvPr userDrawn="1"/>
        </p:nvGrpSpPr>
        <p:grpSpPr bwMode="auto">
          <a:xfrm>
            <a:off x="185923" y="1000894"/>
            <a:ext cx="648000" cy="118800"/>
            <a:chOff x="2167931" y="2006913"/>
            <a:chExt cx="1478230" cy="258682"/>
          </a:xfrm>
        </p:grpSpPr>
        <p:sp>
          <p:nvSpPr>
            <p:cNvPr id="39" name="Oval 38"/>
            <p:cNvSpPr/>
            <p:nvPr/>
          </p:nvSpPr>
          <p:spPr>
            <a:xfrm>
              <a:off x="2167931" y="2006913"/>
              <a:ext cx="258809" cy="258682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4171">
                <a:defRPr/>
              </a:pPr>
              <a:endParaRPr lang="en-US" sz="900" dirty="0">
                <a:latin typeface="Calibri Light"/>
              </a:endParaRPr>
            </a:p>
          </p:txBody>
        </p:sp>
        <p:sp>
          <p:nvSpPr>
            <p:cNvPr id="40" name="Oval 39"/>
            <p:cNvSpPr/>
            <p:nvPr/>
          </p:nvSpPr>
          <p:spPr>
            <a:xfrm>
              <a:off x="2472786" y="2006913"/>
              <a:ext cx="258809" cy="258682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4171">
                <a:defRPr/>
              </a:pPr>
              <a:endParaRPr lang="en-US" sz="900" dirty="0">
                <a:latin typeface="Calibri Light"/>
              </a:endParaRPr>
            </a:p>
          </p:txBody>
        </p:sp>
        <p:sp>
          <p:nvSpPr>
            <p:cNvPr id="41" name="Oval 40"/>
            <p:cNvSpPr/>
            <p:nvPr/>
          </p:nvSpPr>
          <p:spPr>
            <a:xfrm>
              <a:off x="2777642" y="2006913"/>
              <a:ext cx="258809" cy="258682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4171">
                <a:defRPr/>
              </a:pPr>
              <a:endParaRPr lang="en-US" sz="900" dirty="0">
                <a:latin typeface="Calibri Light"/>
              </a:endParaRPr>
            </a:p>
          </p:txBody>
        </p:sp>
        <p:sp>
          <p:nvSpPr>
            <p:cNvPr id="42" name="Oval 41"/>
            <p:cNvSpPr/>
            <p:nvPr/>
          </p:nvSpPr>
          <p:spPr>
            <a:xfrm>
              <a:off x="3082497" y="2006913"/>
              <a:ext cx="258809" cy="258682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4171">
                <a:defRPr/>
              </a:pPr>
              <a:endParaRPr lang="en-US" sz="900" dirty="0">
                <a:latin typeface="Calibri Light"/>
              </a:endParaRPr>
            </a:p>
          </p:txBody>
        </p:sp>
        <p:sp>
          <p:nvSpPr>
            <p:cNvPr id="43" name="Oval 42"/>
            <p:cNvSpPr/>
            <p:nvPr/>
          </p:nvSpPr>
          <p:spPr>
            <a:xfrm>
              <a:off x="3387352" y="2006913"/>
              <a:ext cx="258809" cy="258682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4171">
                <a:defRPr/>
              </a:pPr>
              <a:endParaRPr lang="en-US" sz="900" dirty="0">
                <a:latin typeface="Calibri Light"/>
              </a:endParaRPr>
            </a:p>
          </p:txBody>
        </p:sp>
      </p:grpSp>
      <p:sp>
        <p:nvSpPr>
          <p:cNvPr id="4" name="TextBox 3"/>
          <p:cNvSpPr txBox="1"/>
          <p:nvPr userDrawn="1"/>
        </p:nvSpPr>
        <p:spPr>
          <a:xfrm>
            <a:off x="920548" y="6499369"/>
            <a:ext cx="1827757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00" dirty="0" smtClean="0">
                <a:solidFill>
                  <a:schemeClr val="bg1"/>
                </a:solidFill>
                <a:latin typeface="Montserrat" panose="00000500000000000000" pitchFamily="50" charset="0"/>
              </a:rPr>
              <a:t>https://husc.edu.vn </a:t>
            </a:r>
            <a:endParaRPr lang="en-US" sz="1300" dirty="0">
              <a:solidFill>
                <a:schemeClr val="bg1"/>
              </a:solidFill>
              <a:latin typeface="Montserrat" panose="00000500000000000000" pitchFamily="50" charset="0"/>
            </a:endParaRPr>
          </a:p>
        </p:txBody>
      </p:sp>
      <p:sp>
        <p:nvSpPr>
          <p:cNvPr id="27" name="Freeform 78"/>
          <p:cNvSpPr>
            <a:spLocks/>
          </p:cNvSpPr>
          <p:nvPr userDrawn="1"/>
        </p:nvSpPr>
        <p:spPr bwMode="auto">
          <a:xfrm>
            <a:off x="2862210" y="6578392"/>
            <a:ext cx="86400" cy="180000"/>
          </a:xfrm>
          <a:custGeom>
            <a:avLst/>
            <a:gdLst>
              <a:gd name="T0" fmla="*/ 35 w 35"/>
              <a:gd name="T1" fmla="*/ 11 h 67"/>
              <a:gd name="T2" fmla="*/ 29 w 35"/>
              <a:gd name="T3" fmla="*/ 11 h 67"/>
              <a:gd name="T4" fmla="*/ 23 w 35"/>
              <a:gd name="T5" fmla="*/ 17 h 67"/>
              <a:gd name="T6" fmla="*/ 23 w 35"/>
              <a:gd name="T7" fmla="*/ 25 h 67"/>
              <a:gd name="T8" fmla="*/ 35 w 35"/>
              <a:gd name="T9" fmla="*/ 25 h 67"/>
              <a:gd name="T10" fmla="*/ 33 w 35"/>
              <a:gd name="T11" fmla="*/ 37 h 67"/>
              <a:gd name="T12" fmla="*/ 23 w 35"/>
              <a:gd name="T13" fmla="*/ 37 h 67"/>
              <a:gd name="T14" fmla="*/ 23 w 35"/>
              <a:gd name="T15" fmla="*/ 67 h 67"/>
              <a:gd name="T16" fmla="*/ 11 w 35"/>
              <a:gd name="T17" fmla="*/ 67 h 67"/>
              <a:gd name="T18" fmla="*/ 11 w 35"/>
              <a:gd name="T19" fmla="*/ 37 h 67"/>
              <a:gd name="T20" fmla="*/ 0 w 35"/>
              <a:gd name="T21" fmla="*/ 37 h 67"/>
              <a:gd name="T22" fmla="*/ 0 w 35"/>
              <a:gd name="T23" fmla="*/ 25 h 67"/>
              <a:gd name="T24" fmla="*/ 11 w 35"/>
              <a:gd name="T25" fmla="*/ 25 h 67"/>
              <a:gd name="T26" fmla="*/ 11 w 35"/>
              <a:gd name="T27" fmla="*/ 16 h 67"/>
              <a:gd name="T28" fmla="*/ 26 w 35"/>
              <a:gd name="T29" fmla="*/ 0 h 67"/>
              <a:gd name="T30" fmla="*/ 35 w 35"/>
              <a:gd name="T31" fmla="*/ 1 h 67"/>
              <a:gd name="T32" fmla="*/ 35 w 35"/>
              <a:gd name="T33" fmla="*/ 11 h 67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w 35"/>
              <a:gd name="T52" fmla="*/ 0 h 67"/>
              <a:gd name="T53" fmla="*/ 35 w 35"/>
              <a:gd name="T54" fmla="*/ 67 h 67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T51" t="T52" r="T53" b="T54"/>
            <a:pathLst>
              <a:path w="35" h="67">
                <a:moveTo>
                  <a:pt x="35" y="11"/>
                </a:moveTo>
                <a:cubicBezTo>
                  <a:pt x="29" y="11"/>
                  <a:pt x="29" y="11"/>
                  <a:pt x="29" y="11"/>
                </a:cubicBezTo>
                <a:cubicBezTo>
                  <a:pt x="24" y="11"/>
                  <a:pt x="23" y="14"/>
                  <a:pt x="23" y="17"/>
                </a:cubicBezTo>
                <a:cubicBezTo>
                  <a:pt x="23" y="25"/>
                  <a:pt x="23" y="25"/>
                  <a:pt x="23" y="25"/>
                </a:cubicBezTo>
                <a:cubicBezTo>
                  <a:pt x="35" y="25"/>
                  <a:pt x="35" y="25"/>
                  <a:pt x="35" y="25"/>
                </a:cubicBezTo>
                <a:cubicBezTo>
                  <a:pt x="33" y="37"/>
                  <a:pt x="33" y="37"/>
                  <a:pt x="33" y="37"/>
                </a:cubicBezTo>
                <a:cubicBezTo>
                  <a:pt x="23" y="37"/>
                  <a:pt x="23" y="37"/>
                  <a:pt x="23" y="37"/>
                </a:cubicBezTo>
                <a:cubicBezTo>
                  <a:pt x="23" y="67"/>
                  <a:pt x="23" y="67"/>
                  <a:pt x="23" y="67"/>
                </a:cubicBezTo>
                <a:cubicBezTo>
                  <a:pt x="11" y="67"/>
                  <a:pt x="11" y="67"/>
                  <a:pt x="11" y="67"/>
                </a:cubicBezTo>
                <a:cubicBezTo>
                  <a:pt x="11" y="37"/>
                  <a:pt x="11" y="37"/>
                  <a:pt x="11" y="37"/>
                </a:cubicBezTo>
                <a:cubicBezTo>
                  <a:pt x="0" y="37"/>
                  <a:pt x="0" y="37"/>
                  <a:pt x="0" y="37"/>
                </a:cubicBezTo>
                <a:cubicBezTo>
                  <a:pt x="0" y="25"/>
                  <a:pt x="0" y="25"/>
                  <a:pt x="0" y="25"/>
                </a:cubicBezTo>
                <a:cubicBezTo>
                  <a:pt x="11" y="25"/>
                  <a:pt x="11" y="25"/>
                  <a:pt x="11" y="25"/>
                </a:cubicBezTo>
                <a:cubicBezTo>
                  <a:pt x="11" y="16"/>
                  <a:pt x="11" y="16"/>
                  <a:pt x="11" y="16"/>
                </a:cubicBezTo>
                <a:cubicBezTo>
                  <a:pt x="11" y="6"/>
                  <a:pt x="17" y="0"/>
                  <a:pt x="26" y="0"/>
                </a:cubicBezTo>
                <a:cubicBezTo>
                  <a:pt x="30" y="0"/>
                  <a:pt x="34" y="1"/>
                  <a:pt x="35" y="1"/>
                </a:cubicBezTo>
                <a:lnTo>
                  <a:pt x="35" y="11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243852" tIns="121926" rIns="243852" bIns="121926"/>
          <a:lstStyle/>
          <a:p>
            <a:endParaRPr lang="en-US" sz="3599" dirty="0">
              <a:solidFill>
                <a:srgbClr val="FF0000"/>
              </a:solidFill>
              <a:latin typeface="Arial"/>
              <a:cs typeface="Arial"/>
            </a:endParaRPr>
          </a:p>
        </p:txBody>
      </p:sp>
      <p:sp>
        <p:nvSpPr>
          <p:cNvPr id="44" name="Freeform 283"/>
          <p:cNvSpPr>
            <a:spLocks noChangeArrowheads="1"/>
          </p:cNvSpPr>
          <p:nvPr userDrawn="1"/>
        </p:nvSpPr>
        <p:spPr bwMode="auto">
          <a:xfrm>
            <a:off x="760392" y="6564248"/>
            <a:ext cx="180000" cy="180000"/>
          </a:xfrm>
          <a:custGeom>
            <a:avLst/>
            <a:gdLst>
              <a:gd name="T0" fmla="*/ 1989 w 1999"/>
              <a:gd name="T1" fmla="*/ 933 h 1999"/>
              <a:gd name="T2" fmla="*/ 1065 w 1999"/>
              <a:gd name="T3" fmla="*/ 0 h 1999"/>
              <a:gd name="T4" fmla="*/ 933 w 1999"/>
              <a:gd name="T5" fmla="*/ 0 h 1999"/>
              <a:gd name="T6" fmla="*/ 0 w 1999"/>
              <a:gd name="T7" fmla="*/ 933 h 1999"/>
              <a:gd name="T8" fmla="*/ 9 w 1999"/>
              <a:gd name="T9" fmla="*/ 1065 h 1999"/>
              <a:gd name="T10" fmla="*/ 933 w 1999"/>
              <a:gd name="T11" fmla="*/ 1998 h 1999"/>
              <a:gd name="T12" fmla="*/ 1065 w 1999"/>
              <a:gd name="T13" fmla="*/ 1989 h 1999"/>
              <a:gd name="T14" fmla="*/ 1998 w 1999"/>
              <a:gd name="T15" fmla="*/ 1065 h 1999"/>
              <a:gd name="T16" fmla="*/ 1989 w 1999"/>
              <a:gd name="T17" fmla="*/ 933 h 1999"/>
              <a:gd name="T18" fmla="*/ 628 w 1999"/>
              <a:gd name="T19" fmla="*/ 217 h 1999"/>
              <a:gd name="T20" fmla="*/ 271 w 1999"/>
              <a:gd name="T21" fmla="*/ 532 h 1999"/>
              <a:gd name="T22" fmla="*/ 201 w 1999"/>
              <a:gd name="T23" fmla="*/ 663 h 1999"/>
              <a:gd name="T24" fmla="*/ 436 w 1999"/>
              <a:gd name="T25" fmla="*/ 663 h 1999"/>
              <a:gd name="T26" fmla="*/ 139 w 1999"/>
              <a:gd name="T27" fmla="*/ 933 h 1999"/>
              <a:gd name="T28" fmla="*/ 139 w 1999"/>
              <a:gd name="T29" fmla="*/ 1065 h 1999"/>
              <a:gd name="T30" fmla="*/ 401 w 1999"/>
              <a:gd name="T31" fmla="*/ 1065 h 1999"/>
              <a:gd name="T32" fmla="*/ 201 w 1999"/>
              <a:gd name="T33" fmla="*/ 1325 h 1999"/>
              <a:gd name="T34" fmla="*/ 271 w 1999"/>
              <a:gd name="T35" fmla="*/ 1465 h 1999"/>
              <a:gd name="T36" fmla="*/ 471 w 1999"/>
              <a:gd name="T37" fmla="*/ 1465 h 1999"/>
              <a:gd name="T38" fmla="*/ 271 w 1999"/>
              <a:gd name="T39" fmla="*/ 1465 h 1999"/>
              <a:gd name="T40" fmla="*/ 933 w 1999"/>
              <a:gd name="T41" fmla="*/ 1849 h 1999"/>
              <a:gd name="T42" fmla="*/ 933 w 1999"/>
              <a:gd name="T43" fmla="*/ 1465 h 1999"/>
              <a:gd name="T44" fmla="*/ 933 w 1999"/>
              <a:gd name="T45" fmla="*/ 1325 h 1999"/>
              <a:gd name="T46" fmla="*/ 568 w 1999"/>
              <a:gd name="T47" fmla="*/ 1325 h 1999"/>
              <a:gd name="T48" fmla="*/ 933 w 1999"/>
              <a:gd name="T49" fmla="*/ 1065 h 1999"/>
              <a:gd name="T50" fmla="*/ 933 w 1999"/>
              <a:gd name="T51" fmla="*/ 933 h 1999"/>
              <a:gd name="T52" fmla="*/ 533 w 1999"/>
              <a:gd name="T53" fmla="*/ 933 h 1999"/>
              <a:gd name="T54" fmla="*/ 933 w 1999"/>
              <a:gd name="T55" fmla="*/ 663 h 1999"/>
              <a:gd name="T56" fmla="*/ 933 w 1999"/>
              <a:gd name="T57" fmla="*/ 532 h 1999"/>
              <a:gd name="T58" fmla="*/ 611 w 1999"/>
              <a:gd name="T59" fmla="*/ 532 h 1999"/>
              <a:gd name="T60" fmla="*/ 933 w 1999"/>
              <a:gd name="T61" fmla="*/ 532 h 1999"/>
              <a:gd name="T62" fmla="*/ 1728 w 1999"/>
              <a:gd name="T63" fmla="*/ 532 h 1999"/>
              <a:gd name="T64" fmla="*/ 1370 w 1999"/>
              <a:gd name="T65" fmla="*/ 217 h 1999"/>
              <a:gd name="T66" fmla="*/ 1065 w 1999"/>
              <a:gd name="T67" fmla="*/ 139 h 1999"/>
              <a:gd name="T68" fmla="*/ 1387 w 1999"/>
              <a:gd name="T69" fmla="*/ 532 h 1999"/>
              <a:gd name="T70" fmla="*/ 1065 w 1999"/>
              <a:gd name="T71" fmla="*/ 139 h 1999"/>
              <a:gd name="T72" fmla="*/ 1065 w 1999"/>
              <a:gd name="T73" fmla="*/ 663 h 1999"/>
              <a:gd name="T74" fmla="*/ 1466 w 1999"/>
              <a:gd name="T75" fmla="*/ 933 h 1999"/>
              <a:gd name="T76" fmla="*/ 1065 w 1999"/>
              <a:gd name="T77" fmla="*/ 663 h 1999"/>
              <a:gd name="T78" fmla="*/ 1065 w 1999"/>
              <a:gd name="T79" fmla="*/ 1065 h 1999"/>
              <a:gd name="T80" fmla="*/ 1430 w 1999"/>
              <a:gd name="T81" fmla="*/ 1325 h 1999"/>
              <a:gd name="T82" fmla="*/ 1065 w 1999"/>
              <a:gd name="T83" fmla="*/ 1065 h 1999"/>
              <a:gd name="T84" fmla="*/ 1065 w 1999"/>
              <a:gd name="T85" fmla="*/ 1849 h 1999"/>
              <a:gd name="T86" fmla="*/ 1387 w 1999"/>
              <a:gd name="T87" fmla="*/ 1465 h 1999"/>
              <a:gd name="T88" fmla="*/ 1370 w 1999"/>
              <a:gd name="T89" fmla="*/ 1779 h 1999"/>
              <a:gd name="T90" fmla="*/ 1527 w 1999"/>
              <a:gd name="T91" fmla="*/ 1465 h 1999"/>
              <a:gd name="T92" fmla="*/ 1370 w 1999"/>
              <a:gd name="T93" fmla="*/ 1779 h 1999"/>
              <a:gd name="T94" fmla="*/ 1798 w 1999"/>
              <a:gd name="T95" fmla="*/ 1325 h 1999"/>
              <a:gd name="T96" fmla="*/ 1596 w 1999"/>
              <a:gd name="T97" fmla="*/ 1065 h 1999"/>
              <a:gd name="T98" fmla="*/ 1798 w 1999"/>
              <a:gd name="T99" fmla="*/ 1325 h 1999"/>
              <a:gd name="T100" fmla="*/ 1596 w 1999"/>
              <a:gd name="T101" fmla="*/ 933 h 1999"/>
              <a:gd name="T102" fmla="*/ 1798 w 1999"/>
              <a:gd name="T103" fmla="*/ 663 h 1999"/>
              <a:gd name="T104" fmla="*/ 1596 w 1999"/>
              <a:gd name="T105" fmla="*/ 933 h 1999"/>
              <a:gd name="T106" fmla="*/ 1596 w 1999"/>
              <a:gd name="T107" fmla="*/ 933 h 19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</a:cxnLst>
            <a:rect l="0" t="0" r="r" b="b"/>
            <a:pathLst>
              <a:path w="1999" h="1999">
                <a:moveTo>
                  <a:pt x="1989" y="933"/>
                </a:moveTo>
                <a:lnTo>
                  <a:pt x="1989" y="933"/>
                </a:lnTo>
                <a:cubicBezTo>
                  <a:pt x="1963" y="436"/>
                  <a:pt x="1561" y="35"/>
                  <a:pt x="1065" y="0"/>
                </a:cubicBezTo>
                <a:lnTo>
                  <a:pt x="1065" y="0"/>
                </a:lnTo>
                <a:cubicBezTo>
                  <a:pt x="933" y="0"/>
                  <a:pt x="933" y="0"/>
                  <a:pt x="933" y="0"/>
                </a:cubicBezTo>
                <a:lnTo>
                  <a:pt x="933" y="0"/>
                </a:lnTo>
                <a:cubicBezTo>
                  <a:pt x="436" y="35"/>
                  <a:pt x="36" y="436"/>
                  <a:pt x="9" y="933"/>
                </a:cubicBezTo>
                <a:cubicBezTo>
                  <a:pt x="0" y="933"/>
                  <a:pt x="0" y="933"/>
                  <a:pt x="0" y="933"/>
                </a:cubicBezTo>
                <a:cubicBezTo>
                  <a:pt x="0" y="1065"/>
                  <a:pt x="0" y="1065"/>
                  <a:pt x="0" y="1065"/>
                </a:cubicBezTo>
                <a:cubicBezTo>
                  <a:pt x="9" y="1065"/>
                  <a:pt x="9" y="1065"/>
                  <a:pt x="9" y="1065"/>
                </a:cubicBezTo>
                <a:cubicBezTo>
                  <a:pt x="36" y="1560"/>
                  <a:pt x="436" y="1962"/>
                  <a:pt x="933" y="1989"/>
                </a:cubicBezTo>
                <a:cubicBezTo>
                  <a:pt x="933" y="1998"/>
                  <a:pt x="933" y="1998"/>
                  <a:pt x="933" y="1998"/>
                </a:cubicBezTo>
                <a:cubicBezTo>
                  <a:pt x="1065" y="1998"/>
                  <a:pt x="1065" y="1998"/>
                  <a:pt x="1065" y="1998"/>
                </a:cubicBezTo>
                <a:cubicBezTo>
                  <a:pt x="1065" y="1989"/>
                  <a:pt x="1065" y="1989"/>
                  <a:pt x="1065" y="1989"/>
                </a:cubicBezTo>
                <a:cubicBezTo>
                  <a:pt x="1561" y="1962"/>
                  <a:pt x="1963" y="1560"/>
                  <a:pt x="1989" y="1065"/>
                </a:cubicBezTo>
                <a:cubicBezTo>
                  <a:pt x="1998" y="1065"/>
                  <a:pt x="1998" y="1065"/>
                  <a:pt x="1998" y="1065"/>
                </a:cubicBezTo>
                <a:cubicBezTo>
                  <a:pt x="1998" y="933"/>
                  <a:pt x="1998" y="933"/>
                  <a:pt x="1998" y="933"/>
                </a:cubicBezTo>
                <a:lnTo>
                  <a:pt x="1989" y="933"/>
                </a:lnTo>
                <a:close/>
                <a:moveTo>
                  <a:pt x="628" y="217"/>
                </a:moveTo>
                <a:lnTo>
                  <a:pt x="628" y="217"/>
                </a:lnTo>
                <a:cubicBezTo>
                  <a:pt x="568" y="306"/>
                  <a:pt x="506" y="409"/>
                  <a:pt x="471" y="532"/>
                </a:cubicBezTo>
                <a:cubicBezTo>
                  <a:pt x="271" y="532"/>
                  <a:pt x="271" y="532"/>
                  <a:pt x="271" y="532"/>
                </a:cubicBezTo>
                <a:cubicBezTo>
                  <a:pt x="358" y="401"/>
                  <a:pt x="479" y="287"/>
                  <a:pt x="628" y="217"/>
                </a:cubicBezTo>
                <a:close/>
                <a:moveTo>
                  <a:pt x="201" y="663"/>
                </a:moveTo>
                <a:lnTo>
                  <a:pt x="201" y="663"/>
                </a:lnTo>
                <a:cubicBezTo>
                  <a:pt x="436" y="663"/>
                  <a:pt x="436" y="663"/>
                  <a:pt x="436" y="663"/>
                </a:cubicBezTo>
                <a:cubicBezTo>
                  <a:pt x="419" y="749"/>
                  <a:pt x="409" y="838"/>
                  <a:pt x="401" y="933"/>
                </a:cubicBezTo>
                <a:cubicBezTo>
                  <a:pt x="139" y="933"/>
                  <a:pt x="139" y="933"/>
                  <a:pt x="139" y="933"/>
                </a:cubicBezTo>
                <a:cubicBezTo>
                  <a:pt x="149" y="838"/>
                  <a:pt x="166" y="749"/>
                  <a:pt x="201" y="663"/>
                </a:cubicBezTo>
                <a:close/>
                <a:moveTo>
                  <a:pt x="139" y="1065"/>
                </a:moveTo>
                <a:lnTo>
                  <a:pt x="139" y="1065"/>
                </a:lnTo>
                <a:cubicBezTo>
                  <a:pt x="401" y="1065"/>
                  <a:pt x="401" y="1065"/>
                  <a:pt x="401" y="1065"/>
                </a:cubicBezTo>
                <a:cubicBezTo>
                  <a:pt x="409" y="1160"/>
                  <a:pt x="419" y="1247"/>
                  <a:pt x="436" y="1325"/>
                </a:cubicBezTo>
                <a:cubicBezTo>
                  <a:pt x="201" y="1325"/>
                  <a:pt x="201" y="1325"/>
                  <a:pt x="201" y="1325"/>
                </a:cubicBezTo>
                <a:cubicBezTo>
                  <a:pt x="166" y="1247"/>
                  <a:pt x="149" y="1160"/>
                  <a:pt x="139" y="1065"/>
                </a:cubicBezTo>
                <a:close/>
                <a:moveTo>
                  <a:pt x="271" y="1465"/>
                </a:moveTo>
                <a:lnTo>
                  <a:pt x="271" y="1465"/>
                </a:lnTo>
                <a:cubicBezTo>
                  <a:pt x="471" y="1465"/>
                  <a:pt x="471" y="1465"/>
                  <a:pt x="471" y="1465"/>
                </a:cubicBezTo>
                <a:cubicBezTo>
                  <a:pt x="506" y="1587"/>
                  <a:pt x="558" y="1692"/>
                  <a:pt x="628" y="1779"/>
                </a:cubicBezTo>
                <a:cubicBezTo>
                  <a:pt x="479" y="1709"/>
                  <a:pt x="358" y="1595"/>
                  <a:pt x="271" y="1465"/>
                </a:cubicBezTo>
                <a:close/>
                <a:moveTo>
                  <a:pt x="933" y="1849"/>
                </a:moveTo>
                <a:lnTo>
                  <a:pt x="933" y="1849"/>
                </a:lnTo>
                <a:cubicBezTo>
                  <a:pt x="793" y="1814"/>
                  <a:pt x="680" y="1665"/>
                  <a:pt x="611" y="1465"/>
                </a:cubicBezTo>
                <a:cubicBezTo>
                  <a:pt x="933" y="1465"/>
                  <a:pt x="933" y="1465"/>
                  <a:pt x="933" y="1465"/>
                </a:cubicBezTo>
                <a:lnTo>
                  <a:pt x="933" y="1849"/>
                </a:lnTo>
                <a:close/>
                <a:moveTo>
                  <a:pt x="933" y="1325"/>
                </a:moveTo>
                <a:lnTo>
                  <a:pt x="933" y="1325"/>
                </a:lnTo>
                <a:cubicBezTo>
                  <a:pt x="568" y="1325"/>
                  <a:pt x="568" y="1325"/>
                  <a:pt x="568" y="1325"/>
                </a:cubicBezTo>
                <a:cubicBezTo>
                  <a:pt x="549" y="1247"/>
                  <a:pt x="541" y="1160"/>
                  <a:pt x="533" y="1065"/>
                </a:cubicBezTo>
                <a:cubicBezTo>
                  <a:pt x="933" y="1065"/>
                  <a:pt x="933" y="1065"/>
                  <a:pt x="933" y="1065"/>
                </a:cubicBezTo>
                <a:lnTo>
                  <a:pt x="933" y="1325"/>
                </a:lnTo>
                <a:close/>
                <a:moveTo>
                  <a:pt x="933" y="933"/>
                </a:moveTo>
                <a:lnTo>
                  <a:pt x="933" y="933"/>
                </a:lnTo>
                <a:cubicBezTo>
                  <a:pt x="533" y="933"/>
                  <a:pt x="533" y="933"/>
                  <a:pt x="533" y="933"/>
                </a:cubicBezTo>
                <a:cubicBezTo>
                  <a:pt x="541" y="838"/>
                  <a:pt x="549" y="749"/>
                  <a:pt x="568" y="663"/>
                </a:cubicBezTo>
                <a:cubicBezTo>
                  <a:pt x="933" y="663"/>
                  <a:pt x="933" y="663"/>
                  <a:pt x="933" y="663"/>
                </a:cubicBezTo>
                <a:lnTo>
                  <a:pt x="933" y="933"/>
                </a:lnTo>
                <a:close/>
                <a:moveTo>
                  <a:pt x="933" y="532"/>
                </a:moveTo>
                <a:lnTo>
                  <a:pt x="933" y="532"/>
                </a:lnTo>
                <a:cubicBezTo>
                  <a:pt x="611" y="532"/>
                  <a:pt x="611" y="532"/>
                  <a:pt x="611" y="532"/>
                </a:cubicBezTo>
                <a:cubicBezTo>
                  <a:pt x="680" y="322"/>
                  <a:pt x="793" y="184"/>
                  <a:pt x="933" y="139"/>
                </a:cubicBezTo>
                <a:lnTo>
                  <a:pt x="933" y="532"/>
                </a:lnTo>
                <a:close/>
                <a:moveTo>
                  <a:pt x="1728" y="532"/>
                </a:moveTo>
                <a:lnTo>
                  <a:pt x="1728" y="532"/>
                </a:lnTo>
                <a:cubicBezTo>
                  <a:pt x="1527" y="532"/>
                  <a:pt x="1527" y="532"/>
                  <a:pt x="1527" y="532"/>
                </a:cubicBezTo>
                <a:cubicBezTo>
                  <a:pt x="1492" y="409"/>
                  <a:pt x="1439" y="306"/>
                  <a:pt x="1370" y="217"/>
                </a:cubicBezTo>
                <a:cubicBezTo>
                  <a:pt x="1517" y="287"/>
                  <a:pt x="1641" y="401"/>
                  <a:pt x="1728" y="532"/>
                </a:cubicBezTo>
                <a:close/>
                <a:moveTo>
                  <a:pt x="1065" y="139"/>
                </a:moveTo>
                <a:lnTo>
                  <a:pt x="1065" y="139"/>
                </a:lnTo>
                <a:cubicBezTo>
                  <a:pt x="1204" y="184"/>
                  <a:pt x="1317" y="322"/>
                  <a:pt x="1387" y="532"/>
                </a:cubicBezTo>
                <a:cubicBezTo>
                  <a:pt x="1065" y="532"/>
                  <a:pt x="1065" y="532"/>
                  <a:pt x="1065" y="532"/>
                </a:cubicBezTo>
                <a:lnTo>
                  <a:pt x="1065" y="139"/>
                </a:lnTo>
                <a:close/>
                <a:moveTo>
                  <a:pt x="1065" y="663"/>
                </a:moveTo>
                <a:lnTo>
                  <a:pt x="1065" y="663"/>
                </a:lnTo>
                <a:cubicBezTo>
                  <a:pt x="1430" y="663"/>
                  <a:pt x="1430" y="663"/>
                  <a:pt x="1430" y="663"/>
                </a:cubicBezTo>
                <a:cubicBezTo>
                  <a:pt x="1449" y="749"/>
                  <a:pt x="1457" y="838"/>
                  <a:pt x="1466" y="933"/>
                </a:cubicBezTo>
                <a:cubicBezTo>
                  <a:pt x="1065" y="933"/>
                  <a:pt x="1065" y="933"/>
                  <a:pt x="1065" y="933"/>
                </a:cubicBezTo>
                <a:lnTo>
                  <a:pt x="1065" y="663"/>
                </a:lnTo>
                <a:close/>
                <a:moveTo>
                  <a:pt x="1065" y="1065"/>
                </a:moveTo>
                <a:lnTo>
                  <a:pt x="1065" y="1065"/>
                </a:lnTo>
                <a:cubicBezTo>
                  <a:pt x="1466" y="1065"/>
                  <a:pt x="1466" y="1065"/>
                  <a:pt x="1466" y="1065"/>
                </a:cubicBezTo>
                <a:cubicBezTo>
                  <a:pt x="1457" y="1160"/>
                  <a:pt x="1449" y="1247"/>
                  <a:pt x="1430" y="1325"/>
                </a:cubicBezTo>
                <a:cubicBezTo>
                  <a:pt x="1065" y="1325"/>
                  <a:pt x="1065" y="1325"/>
                  <a:pt x="1065" y="1325"/>
                </a:cubicBezTo>
                <a:lnTo>
                  <a:pt x="1065" y="1065"/>
                </a:lnTo>
                <a:close/>
                <a:moveTo>
                  <a:pt x="1065" y="1849"/>
                </a:moveTo>
                <a:lnTo>
                  <a:pt x="1065" y="1849"/>
                </a:lnTo>
                <a:cubicBezTo>
                  <a:pt x="1065" y="1465"/>
                  <a:pt x="1065" y="1465"/>
                  <a:pt x="1065" y="1465"/>
                </a:cubicBezTo>
                <a:cubicBezTo>
                  <a:pt x="1387" y="1465"/>
                  <a:pt x="1387" y="1465"/>
                  <a:pt x="1387" y="1465"/>
                </a:cubicBezTo>
                <a:cubicBezTo>
                  <a:pt x="1317" y="1665"/>
                  <a:pt x="1204" y="1814"/>
                  <a:pt x="1065" y="1849"/>
                </a:cubicBezTo>
                <a:close/>
                <a:moveTo>
                  <a:pt x="1370" y="1779"/>
                </a:moveTo>
                <a:lnTo>
                  <a:pt x="1370" y="1779"/>
                </a:lnTo>
                <a:cubicBezTo>
                  <a:pt x="1439" y="1692"/>
                  <a:pt x="1492" y="1587"/>
                  <a:pt x="1527" y="1465"/>
                </a:cubicBezTo>
                <a:cubicBezTo>
                  <a:pt x="1728" y="1465"/>
                  <a:pt x="1728" y="1465"/>
                  <a:pt x="1728" y="1465"/>
                </a:cubicBezTo>
                <a:cubicBezTo>
                  <a:pt x="1641" y="1595"/>
                  <a:pt x="1517" y="1709"/>
                  <a:pt x="1370" y="1779"/>
                </a:cubicBezTo>
                <a:close/>
                <a:moveTo>
                  <a:pt x="1798" y="1325"/>
                </a:moveTo>
                <a:lnTo>
                  <a:pt x="1798" y="1325"/>
                </a:lnTo>
                <a:cubicBezTo>
                  <a:pt x="1561" y="1325"/>
                  <a:pt x="1561" y="1325"/>
                  <a:pt x="1561" y="1325"/>
                </a:cubicBezTo>
                <a:cubicBezTo>
                  <a:pt x="1579" y="1247"/>
                  <a:pt x="1587" y="1160"/>
                  <a:pt x="1596" y="1065"/>
                </a:cubicBezTo>
                <a:cubicBezTo>
                  <a:pt x="1858" y="1065"/>
                  <a:pt x="1858" y="1065"/>
                  <a:pt x="1858" y="1065"/>
                </a:cubicBezTo>
                <a:cubicBezTo>
                  <a:pt x="1849" y="1160"/>
                  <a:pt x="1833" y="1247"/>
                  <a:pt x="1798" y="1325"/>
                </a:cubicBezTo>
                <a:close/>
                <a:moveTo>
                  <a:pt x="1596" y="933"/>
                </a:moveTo>
                <a:lnTo>
                  <a:pt x="1596" y="933"/>
                </a:lnTo>
                <a:cubicBezTo>
                  <a:pt x="1587" y="838"/>
                  <a:pt x="1579" y="749"/>
                  <a:pt x="1561" y="663"/>
                </a:cubicBezTo>
                <a:cubicBezTo>
                  <a:pt x="1798" y="663"/>
                  <a:pt x="1798" y="663"/>
                  <a:pt x="1798" y="663"/>
                </a:cubicBezTo>
                <a:cubicBezTo>
                  <a:pt x="1833" y="749"/>
                  <a:pt x="1849" y="838"/>
                  <a:pt x="1858" y="933"/>
                </a:cubicBezTo>
                <a:lnTo>
                  <a:pt x="1596" y="933"/>
                </a:lnTo>
                <a:close/>
                <a:moveTo>
                  <a:pt x="1596" y="933"/>
                </a:moveTo>
                <a:lnTo>
                  <a:pt x="1596" y="933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sz="13799">
              <a:latin typeface="Calibri Light"/>
            </a:endParaRPr>
          </a:p>
        </p:txBody>
      </p:sp>
      <p:sp>
        <p:nvSpPr>
          <p:cNvPr id="45" name="TextBox 44"/>
          <p:cNvSpPr txBox="1"/>
          <p:nvPr userDrawn="1"/>
        </p:nvSpPr>
        <p:spPr>
          <a:xfrm>
            <a:off x="2959565" y="6509145"/>
            <a:ext cx="3126910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00" dirty="0" smtClean="0">
                <a:solidFill>
                  <a:schemeClr val="bg1"/>
                </a:solidFill>
                <a:latin typeface="Montserrat" panose="00000500000000000000" pitchFamily="50" charset="0"/>
              </a:rPr>
              <a:t>https://facebook.com/husc.edu.vn</a:t>
            </a:r>
            <a:endParaRPr lang="en-US" sz="1300" dirty="0">
              <a:solidFill>
                <a:schemeClr val="bg1"/>
              </a:solidFill>
              <a:latin typeface="Montserrat" panose="00000500000000000000" pitchFamily="50" charset="0"/>
            </a:endParaRPr>
          </a:p>
        </p:txBody>
      </p:sp>
      <p:sp>
        <p:nvSpPr>
          <p:cNvPr id="5" name="TextBox 4"/>
          <p:cNvSpPr txBox="1"/>
          <p:nvPr userDrawn="1"/>
        </p:nvSpPr>
        <p:spPr>
          <a:xfrm>
            <a:off x="6713838" y="6165647"/>
            <a:ext cx="5213415" cy="6206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spcBef>
                <a:spcPts val="200"/>
              </a:spcBef>
              <a:spcAft>
                <a:spcPts val="200"/>
              </a:spcAft>
            </a:pPr>
            <a:r>
              <a:rPr lang="en-US" sz="1700" b="1" dirty="0" smtClean="0">
                <a:solidFill>
                  <a:schemeClr val="bg1"/>
                </a:solidFill>
                <a:latin typeface="Montserrat SemiBold" panose="00000700000000000000" pitchFamily="50" charset="0"/>
              </a:rPr>
              <a:t>UNIVERSITY</a:t>
            </a:r>
            <a:r>
              <a:rPr lang="en-US" sz="1700" b="1" baseline="0" dirty="0" smtClean="0">
                <a:solidFill>
                  <a:schemeClr val="bg1"/>
                </a:solidFill>
                <a:latin typeface="Montserrat SemiBold" panose="00000700000000000000" pitchFamily="50" charset="0"/>
              </a:rPr>
              <a:t> OF SCIENCES, HUE UNIVERSITY</a:t>
            </a:r>
            <a:endParaRPr lang="en-US" sz="1700" b="1" dirty="0" smtClean="0">
              <a:solidFill>
                <a:schemeClr val="bg1"/>
              </a:solidFill>
              <a:latin typeface="Montserrat SemiBold" panose="00000700000000000000" pitchFamily="50" charset="0"/>
            </a:endParaRPr>
          </a:p>
          <a:p>
            <a:pPr algn="r">
              <a:spcBef>
                <a:spcPts val="200"/>
              </a:spcBef>
              <a:spcAft>
                <a:spcPts val="200"/>
              </a:spcAft>
            </a:pPr>
            <a:r>
              <a:rPr lang="en-US" sz="1400" dirty="0" smtClean="0">
                <a:solidFill>
                  <a:schemeClr val="bg1"/>
                </a:solidFill>
                <a:latin typeface="Montserrat" panose="00000500000000000000" pitchFamily="50" charset="0"/>
              </a:rPr>
              <a:t>77 Nguyen Hue str.,</a:t>
            </a:r>
            <a:r>
              <a:rPr lang="en-US" sz="1400" baseline="0" dirty="0" smtClean="0">
                <a:solidFill>
                  <a:schemeClr val="bg1"/>
                </a:solidFill>
                <a:latin typeface="Montserrat" panose="00000500000000000000" pitchFamily="50" charset="0"/>
              </a:rPr>
              <a:t> Hue City, Vietnam</a:t>
            </a:r>
            <a:endParaRPr lang="en-US" sz="1400" dirty="0">
              <a:solidFill>
                <a:schemeClr val="bg1"/>
              </a:solidFill>
            </a:endParaRPr>
          </a:p>
        </p:txBody>
      </p:sp>
      <p:pic>
        <p:nvPicPr>
          <p:cNvPr id="46" name="Picture 45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7603" y="175377"/>
            <a:ext cx="3282125" cy="5945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20290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354" rtl="0" eaLnBrk="1" latinLnBrk="0" hangingPunct="1">
        <a:lnSpc>
          <a:spcPct val="90000"/>
        </a:lnSpc>
        <a:spcBef>
          <a:spcPct val="0"/>
        </a:spcBef>
        <a:buNone/>
        <a:defRPr sz="3600" b="0" kern="1200">
          <a:solidFill>
            <a:schemeClr val="bg1"/>
          </a:solidFill>
          <a:latin typeface="Gotham Bold" panose="020B0803030000020004" pitchFamily="34" charset="0"/>
          <a:ea typeface="+mj-ea"/>
          <a:cs typeface="+mj-cs"/>
        </a:defRPr>
      </a:lvl1pPr>
    </p:titleStyle>
    <p:bodyStyle>
      <a:lvl1pPr marL="361932" indent="-361932" algn="l" defTabSz="914354" rtl="0" eaLnBrk="1" latinLnBrk="0" hangingPunct="1">
        <a:lnSpc>
          <a:spcPct val="110000"/>
        </a:lnSpc>
        <a:spcBef>
          <a:spcPts val="1000"/>
        </a:spcBef>
        <a:buSzPct val="93000"/>
        <a:buFont typeface="Wingdings" panose="05000000000000000000" pitchFamily="2" charset="2"/>
        <a:buChar char="v"/>
        <a:defRPr sz="2400" b="1" kern="1200">
          <a:solidFill>
            <a:srgbClr val="C00000"/>
          </a:solidFill>
          <a:latin typeface="Calibri (Body)"/>
          <a:ea typeface="+mn-ea"/>
          <a:cs typeface="Arial" panose="020B0604020202020204" pitchFamily="34" charset="0"/>
        </a:defRPr>
      </a:lvl1pPr>
      <a:lvl2pPr marL="628619" indent="-266687" algn="l" defTabSz="914354" rtl="0" eaLnBrk="1" latinLnBrk="0" hangingPunct="1">
        <a:lnSpc>
          <a:spcPct val="110000"/>
        </a:lnSpc>
        <a:spcBef>
          <a:spcPts val="500"/>
        </a:spcBef>
        <a:buSzPct val="82000"/>
        <a:buFont typeface="Wingdings" panose="05000000000000000000" pitchFamily="2" charset="2"/>
        <a:buChar char="q"/>
        <a:defRPr sz="2200" kern="1200">
          <a:solidFill>
            <a:schemeClr val="tx1"/>
          </a:solidFill>
          <a:latin typeface="Calibri (Body)"/>
          <a:ea typeface="+mn-ea"/>
          <a:cs typeface="+mn-cs"/>
        </a:defRPr>
      </a:lvl2pPr>
      <a:lvl3pPr marL="895305" indent="-266687" algn="l" defTabSz="914354" rtl="0" eaLnBrk="1" latinLnBrk="0" hangingPunct="1">
        <a:lnSpc>
          <a:spcPct val="110000"/>
        </a:lnSpc>
        <a:spcBef>
          <a:spcPts val="500"/>
        </a:spcBef>
        <a:buSzPct val="95000"/>
        <a:buFont typeface="Wingdings" panose="05000000000000000000" pitchFamily="2" charset="2"/>
        <a:buChar char="Ø"/>
        <a:defRPr sz="2000" kern="1200">
          <a:solidFill>
            <a:schemeClr val="tx1"/>
          </a:solidFill>
          <a:latin typeface="Calibri (Body)"/>
          <a:ea typeface="+mn-ea"/>
          <a:cs typeface="+mn-cs"/>
        </a:defRPr>
      </a:lvl3pPr>
      <a:lvl4pPr marL="1161992" indent="-266687" algn="l" defTabSz="914354" rtl="0" eaLnBrk="1" latinLnBrk="0" hangingPunct="1">
        <a:lnSpc>
          <a:spcPct val="110000"/>
        </a:lnSpc>
        <a:spcBef>
          <a:spcPts val="500"/>
        </a:spcBef>
        <a:buFont typeface="Wingdings" panose="05000000000000000000" pitchFamily="2" charset="2"/>
        <a:buChar char="ü"/>
        <a:defRPr sz="1800" kern="1200">
          <a:solidFill>
            <a:schemeClr val="tx1"/>
          </a:solidFill>
          <a:latin typeface="Calibri (Body)"/>
          <a:ea typeface="+mn-ea"/>
          <a:cs typeface="+mn-cs"/>
        </a:defRPr>
      </a:lvl4pPr>
      <a:lvl5pPr marL="1438203" indent="-276211" algn="l" defTabSz="914354" rtl="0" eaLnBrk="1" latinLnBrk="0" hangingPunct="1">
        <a:lnSpc>
          <a:spcPct val="110000"/>
        </a:lnSpc>
        <a:spcBef>
          <a:spcPts val="500"/>
        </a:spcBef>
        <a:buSzPct val="120000"/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Calibri (Body)"/>
          <a:ea typeface="+mn-ea"/>
          <a:cs typeface="+mn-cs"/>
        </a:defRPr>
      </a:lvl5pPr>
      <a:lvl6pPr marL="2514474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51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29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06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77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54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1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9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6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3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0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7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76949" y="0"/>
            <a:ext cx="8001967" cy="931025"/>
          </a:xfrm>
        </p:spPr>
        <p:txBody>
          <a:bodyPr>
            <a:noAutofit/>
          </a:bodyPr>
          <a:lstStyle/>
          <a:p>
            <a:r>
              <a:rPr lang="en-US" sz="2500" smtClean="0"/>
              <a:t>MISSION</a:t>
            </a:r>
            <a:endParaRPr lang="en-US" sz="25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EB097-CCB6-4E49-A713-497CC439DA05}" type="slidenum">
              <a:rPr lang="en-US" smtClean="0"/>
              <a:t>1</a:t>
            </a:fld>
            <a:endParaRPr lang="en-US" dirty="0"/>
          </a:p>
        </p:txBody>
      </p:sp>
      <p:sp>
        <p:nvSpPr>
          <p:cNvPr id="5" name="TextBox 31"/>
          <p:cNvSpPr txBox="1">
            <a:spLocks noChangeArrowheads="1"/>
          </p:cNvSpPr>
          <p:nvPr/>
        </p:nvSpPr>
        <p:spPr bwMode="auto">
          <a:xfrm>
            <a:off x="4493339" y="1914191"/>
            <a:ext cx="7169186" cy="33501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5pPr>
            <a:lvl6pPr marL="2514600" indent="-228600" defTabSz="1827213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6pPr>
            <a:lvl7pPr marL="2971800" indent="-228600" defTabSz="1827213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7pPr>
            <a:lvl8pPr marL="3429000" indent="-228600" defTabSz="1827213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8pPr>
            <a:lvl9pPr marL="3886200" indent="-228600" defTabSz="1827213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ＭＳ Ｐゴシック" charset="0"/>
              </a:defRPr>
            </a:lvl9pPr>
          </a:lstStyle>
          <a:p>
            <a:pPr algn="just" eaLnBrk="1" hangingPunct="1">
              <a:lnSpc>
                <a:spcPct val="150000"/>
              </a:lnSpc>
            </a:pPr>
            <a:r>
              <a:rPr lang="vi-VN" sz="2400" dirty="0">
                <a:solidFill>
                  <a:srgbClr val="002060"/>
                </a:solidFill>
                <a:latin typeface="Montserrat" panose="00000500000000000000" pitchFamily="50" charset="0"/>
                <a:cs typeface="Source Sans Pro"/>
              </a:rPr>
              <a:t>Trường Đại học Khoa học, Đại học Huế có sứ mạng đào tạo nguồn nhân lực chất lượng cao; nghiên cứu cơ bản và ứng dụng về khoa học tự nhiên, khoa học xã hội - nhân văn và kỹ thuật - công nghệ đáp ứng yêu cầu phát triển đất nước.</a:t>
            </a:r>
            <a:endParaRPr lang="id-ID" sz="2400" dirty="0">
              <a:solidFill>
                <a:srgbClr val="002060"/>
              </a:solidFill>
              <a:latin typeface="Montserrat" panose="00000500000000000000" pitchFamily="50" charset="0"/>
              <a:cs typeface="Source Sans Pro"/>
            </a:endParaRPr>
          </a:p>
        </p:txBody>
      </p:sp>
      <p:pic>
        <p:nvPicPr>
          <p:cNvPr id="6" name="Picture 12" descr="United Construction Mission - united construction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77" t="9619" r="7597" b="7209"/>
          <a:stretch/>
        </p:blipFill>
        <p:spPr bwMode="auto">
          <a:xfrm>
            <a:off x="589937" y="2095119"/>
            <a:ext cx="3116827" cy="30381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7" name="Straight Connector 6"/>
          <p:cNvCxnSpPr/>
          <p:nvPr/>
        </p:nvCxnSpPr>
        <p:spPr>
          <a:xfrm>
            <a:off x="4100051" y="2001355"/>
            <a:ext cx="0" cy="3240000"/>
          </a:xfrm>
          <a:prstGeom prst="line">
            <a:avLst/>
          </a:prstGeom>
          <a:ln w="57150">
            <a:solidFill>
              <a:srgbClr val="EA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14" descr="Our Mission / Core Values - OHPA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2717" y="1331907"/>
            <a:ext cx="2385741" cy="15264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334695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7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2000"/>
                            </p:stCondLst>
                            <p:childTnLst>
                              <p:par>
                                <p:cTn id="54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allAtOnce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3384</TotalTime>
  <Words>58</Words>
  <Application>Microsoft Office PowerPoint</Application>
  <PresentationFormat>Widescreen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4" baseType="lpstr">
      <vt:lpstr>ＭＳ Ｐゴシック</vt:lpstr>
      <vt:lpstr>Arial</vt:lpstr>
      <vt:lpstr>Calibri</vt:lpstr>
      <vt:lpstr>Calibri (Body)</vt:lpstr>
      <vt:lpstr>Calibri Light</vt:lpstr>
      <vt:lpstr>Gotham Bold</vt:lpstr>
      <vt:lpstr>Montserrat</vt:lpstr>
      <vt:lpstr>Montserrat SemiBold</vt:lpstr>
      <vt:lpstr>Source Sans Pro</vt:lpstr>
      <vt:lpstr>UTM Avo</vt:lpstr>
      <vt:lpstr>UVN Hong Ha Hep</vt:lpstr>
      <vt:lpstr>Wingdings</vt:lpstr>
      <vt:lpstr>Office Theme</vt:lpstr>
      <vt:lpstr>MISSION</vt:lpstr>
    </vt:vector>
  </TitlesOfParts>
  <Company>University of Sciences, Hue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Tran Thanh Luong</dc:creator>
  <cp:lastModifiedBy>Admin</cp:lastModifiedBy>
  <cp:revision>213</cp:revision>
  <dcterms:created xsi:type="dcterms:W3CDTF">2020-09-11T07:28:57Z</dcterms:created>
  <dcterms:modified xsi:type="dcterms:W3CDTF">2021-09-22T03:16:27Z</dcterms:modified>
</cp:coreProperties>
</file>